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81" r:id="rId3"/>
    <p:sldId id="275" r:id="rId4"/>
    <p:sldId id="271" r:id="rId5"/>
    <p:sldId id="272" r:id="rId6"/>
    <p:sldId id="273" r:id="rId7"/>
    <p:sldId id="274" r:id="rId8"/>
    <p:sldId id="280" r:id="rId9"/>
    <p:sldId id="282" r:id="rId10"/>
    <p:sldId id="283" r:id="rId11"/>
    <p:sldId id="277" r:id="rId12"/>
    <p:sldId id="276" r:id="rId13"/>
    <p:sldId id="278" r:id="rId14"/>
    <p:sldId id="279" r:id="rId15"/>
    <p:sldId id="285" r:id="rId16"/>
    <p:sldId id="284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>
      <p:cViewPr>
        <p:scale>
          <a:sx n="93" d="100"/>
          <a:sy n="93" d="100"/>
        </p:scale>
        <p:origin x="166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ADDE-98E8-4149-84E6-9A28F99CE161}" type="datetimeFigureOut">
              <a:rPr lang="en-US" smtClean="0"/>
              <a:pPr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9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smtClean="0">
                <a:ea typeface="ＭＳ Ｐゴシック" pitchFamily="34" charset="-128"/>
              </a:rPr>
              <a:t>Problem Definitions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6700" y="1524000"/>
            <a:ext cx="838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ja-JP" sz="2000" dirty="0" smtClean="0">
                <a:ea typeface="ＭＳ Ｐゴシック" pitchFamily="34" charset="-128"/>
              </a:rPr>
              <a:t>Time Titans</a:t>
            </a:r>
            <a:endParaRPr lang="en-US" altLang="en-US" sz="20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Jeremy Santoro, </a:t>
            </a:r>
            <a:r>
              <a:rPr lang="en-US" altLang="en-US" sz="1600" dirty="0">
                <a:ea typeface="ＭＳ Ｐゴシック" pitchFamily="34" charset="-128"/>
              </a:rPr>
              <a:t>Austin </a:t>
            </a:r>
            <a:r>
              <a:rPr lang="en-US" altLang="en-US" sz="1600" dirty="0" err="1" smtClean="0">
                <a:ea typeface="ＭＳ Ｐゴシック" pitchFamily="34" charset="-128"/>
              </a:rPr>
              <a:t>Wasinger</a:t>
            </a:r>
            <a:endParaRPr lang="en-US" altLang="en-US" sz="16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Tony Duran, Tim Horton</a:t>
            </a: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James Greene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80 pixels wide x x7 pixels high</a:t>
            </a:r>
          </a:p>
          <a:p>
            <a:r>
              <a:rPr lang="en-US" sz="2400" dirty="0"/>
              <a:t>2.1” max character height</a:t>
            </a:r>
          </a:p>
          <a:p>
            <a:r>
              <a:rPr lang="en-US" sz="2400" dirty="0"/>
              <a:t>13 characters displayed at once</a:t>
            </a:r>
          </a:p>
          <a:p>
            <a:r>
              <a:rPr lang="en-US" sz="2400" dirty="0"/>
              <a:t>0.2” (0.05 cm) pixel width</a:t>
            </a:r>
          </a:p>
          <a:p>
            <a:r>
              <a:rPr lang="en-US" sz="2400" dirty="0"/>
              <a:t>10+ colors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ower </a:t>
            </a:r>
            <a:r>
              <a:rPr lang="en-US" sz="2400" dirty="0"/>
              <a:t>: 7VDC at 3.25A, 50/60Hz</a:t>
            </a:r>
          </a:p>
          <a:p>
            <a:r>
              <a:rPr lang="en-US" sz="2400" dirty="0"/>
              <a:t>operating temp: 32 – 120F, </a:t>
            </a:r>
            <a:r>
              <a:rPr lang="en-US" sz="2400" dirty="0" smtClean="0"/>
              <a:t>0-50C</a:t>
            </a:r>
          </a:p>
          <a:p>
            <a:r>
              <a:rPr lang="en-US" sz="2400" dirty="0"/>
              <a:t>Software can only program 1 or two displays at a time.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reset </a:t>
            </a:r>
            <a:r>
              <a:rPr lang="en-US" sz="2400" dirty="0"/>
              <a:t>functions make sending info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4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Arduino Pro Mini 328 - 5V/16MHz - $6.99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Very small, lightweight</a:t>
            </a:r>
          </a:p>
          <a:p>
            <a:pPr lvl="1"/>
            <a:r>
              <a:rPr lang="en-US" sz="2400" dirty="0"/>
              <a:t>	Cheap</a:t>
            </a:r>
          </a:p>
          <a:p>
            <a:pPr lvl="1"/>
            <a:r>
              <a:rPr lang="en-US" sz="2400" dirty="0"/>
              <a:t>	Relatively low power</a:t>
            </a:r>
          </a:p>
          <a:p>
            <a:pPr lvl="1"/>
            <a:r>
              <a:rPr lang="en-US" sz="2400" dirty="0"/>
              <a:t>	Needs </a:t>
            </a:r>
            <a:r>
              <a:rPr lang="en-US" sz="2400" dirty="0" err="1"/>
              <a:t>WiFi</a:t>
            </a:r>
            <a:r>
              <a:rPr lang="en-US" sz="2400" dirty="0"/>
              <a:t> 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3622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Wifi</a:t>
            </a:r>
            <a:r>
              <a:rPr lang="en-US" dirty="0"/>
              <a:t>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WiFi</a:t>
            </a:r>
            <a:r>
              <a:rPr lang="en-US" sz="2400" dirty="0"/>
              <a:t> Module - ESP8266 - $6.95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WiFi</a:t>
            </a:r>
            <a:r>
              <a:rPr lang="en-US" sz="2400" dirty="0"/>
              <a:t> Direct P2P</a:t>
            </a:r>
          </a:p>
          <a:p>
            <a:pPr lvl="1"/>
            <a:r>
              <a:rPr lang="en-US" sz="2400" dirty="0"/>
              <a:t>	802.11 </a:t>
            </a:r>
            <a:r>
              <a:rPr lang="en-US" sz="2400" dirty="0" smtClean="0"/>
              <a:t>b/g/n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819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3 Model B - $34.15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Has integrated </a:t>
            </a:r>
            <a:r>
              <a:rPr lang="en-US" sz="2400" dirty="0" err="1"/>
              <a:t>WiFi</a:t>
            </a:r>
            <a:endParaRPr lang="en-US" sz="2400" dirty="0"/>
          </a:p>
          <a:p>
            <a:pPr lvl="1"/>
            <a:r>
              <a:rPr lang="en-US" sz="2400" dirty="0"/>
              <a:t>	Has full operating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00400"/>
            <a:ext cx="2987814" cy="25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Servers/DB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Design </a:t>
            </a:r>
            <a:r>
              <a:rPr lang="en-US" sz="2400" dirty="0"/>
              <a:t>a website/database to hold display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reate </a:t>
            </a:r>
            <a:r>
              <a:rPr lang="en-US" sz="2400" dirty="0"/>
              <a:t>a </a:t>
            </a:r>
            <a:r>
              <a:rPr lang="en-US" sz="2400" dirty="0" err="1"/>
              <a:t>mySQL</a:t>
            </a:r>
            <a:r>
              <a:rPr lang="en-US" sz="2400" dirty="0"/>
              <a:t> database to store </a:t>
            </a:r>
            <a:r>
              <a:rPr lang="en-US" sz="2400" dirty="0" smtClean="0"/>
              <a:t>trivia</a:t>
            </a:r>
          </a:p>
          <a:p>
            <a:r>
              <a:rPr lang="en-US" sz="2400" dirty="0"/>
              <a:t>H</a:t>
            </a:r>
            <a:r>
              <a:rPr lang="en-US" sz="2400" dirty="0" smtClean="0"/>
              <a:t>ave </a:t>
            </a:r>
            <a:r>
              <a:rPr lang="en-US" sz="2400" dirty="0"/>
              <a:t>different tables and relations for questions, answers, others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8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a web server on the microcontroller #</a:t>
            </a:r>
            <a:r>
              <a:rPr lang="en-US" dirty="0" err="1"/>
              <a:t>rasberry</a:t>
            </a:r>
            <a:r>
              <a:rPr lang="en-US" dirty="0"/>
              <a:t> pi </a:t>
            </a:r>
            <a:endParaRPr lang="en-US" dirty="0" smtClean="0"/>
          </a:p>
          <a:p>
            <a:r>
              <a:rPr lang="en-US" dirty="0" smtClean="0"/>
              <a:t>Would </a:t>
            </a:r>
            <a:r>
              <a:rPr lang="en-US" dirty="0"/>
              <a:t>be able to access physical sensor information (temp, humidity, ambient level,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connect through </a:t>
            </a:r>
            <a:r>
              <a:rPr lang="en-US" dirty="0" err="1"/>
              <a:t>wifi</a:t>
            </a:r>
            <a:r>
              <a:rPr lang="en-US" dirty="0"/>
              <a:t> or </a:t>
            </a:r>
            <a:r>
              <a:rPr lang="en-US" dirty="0" err="1"/>
              <a:t>ethernet</a:t>
            </a:r>
            <a:r>
              <a:rPr lang="en-US" dirty="0"/>
              <a:t> cable</a:t>
            </a:r>
          </a:p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integrate on small RAM with a microcontroller</a:t>
            </a:r>
          </a:p>
          <a:p>
            <a:r>
              <a:rPr lang="en-US" dirty="0"/>
              <a:t>A</a:t>
            </a:r>
            <a:r>
              <a:rPr lang="en-US" dirty="0" smtClean="0"/>
              <a:t>lready </a:t>
            </a:r>
            <a:r>
              <a:rPr lang="en-US" dirty="0"/>
              <a:t>needed if we use </a:t>
            </a:r>
            <a:r>
              <a:rPr lang="en-US" dirty="0" err="1"/>
              <a:t>rasberry</a:t>
            </a:r>
            <a:r>
              <a:rPr lang="en-US" dirty="0"/>
              <a:t>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5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a hypertext link (or other way) to connect to </a:t>
            </a:r>
            <a:r>
              <a:rPr lang="en-US" sz="2400" dirty="0" smtClean="0"/>
              <a:t>website or school </a:t>
            </a:r>
            <a:r>
              <a:rPr lang="en-US" sz="2400" dirty="0" smtClean="0"/>
              <a:t>server</a:t>
            </a:r>
          </a:p>
          <a:p>
            <a:r>
              <a:rPr lang="en-US" sz="2400" dirty="0" smtClean="0"/>
              <a:t>Have to be careful of copyright (probably not a big deal)</a:t>
            </a:r>
          </a:p>
          <a:p>
            <a:r>
              <a:rPr lang="en-US" sz="2400" dirty="0" smtClean="0"/>
              <a:t>Already </a:t>
            </a:r>
            <a:r>
              <a:rPr lang="en-US" sz="2400" dirty="0" smtClean="0"/>
              <a:t>populated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2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Question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210083"/>
            <a:ext cx="5105400" cy="37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+mn-lt"/>
              </a:rPr>
              <a:t>To build an automated </a:t>
            </a:r>
            <a:r>
              <a:rPr lang="en-US" sz="2400" dirty="0" smtClean="0">
                <a:latin typeface="+mn-lt"/>
              </a:rPr>
              <a:t>clock/display </a:t>
            </a:r>
            <a:r>
              <a:rPr lang="en-US" sz="2400" dirty="0">
                <a:latin typeface="+mn-lt"/>
              </a:rPr>
              <a:t>which can be updated </a:t>
            </a:r>
            <a:r>
              <a:rPr lang="en-US" sz="2400" dirty="0" smtClean="0">
                <a:latin typeface="+mn-lt"/>
              </a:rPr>
              <a:t>via a server application</a:t>
            </a:r>
            <a:r>
              <a:rPr lang="en-US" sz="2400" dirty="0">
                <a:latin typeface="+mn-lt"/>
              </a:rPr>
              <a:t>, using a display that we build or buy. The application </a:t>
            </a:r>
            <a:r>
              <a:rPr lang="en-US" sz="2400" dirty="0" smtClean="0">
                <a:latin typeface="+mn-lt"/>
              </a:rPr>
              <a:t>must be secure so that no one can tamper with the output </a:t>
            </a:r>
            <a:r>
              <a:rPr lang="en-US" sz="2400" dirty="0">
                <a:latin typeface="+mn-lt"/>
              </a:rPr>
              <a:t>of the display. The display will be controlled by a microcontroller that will save all the displays information in case of </a:t>
            </a:r>
            <a:r>
              <a:rPr lang="en-US" sz="2400" dirty="0" smtClean="0">
                <a:latin typeface="+mn-lt"/>
              </a:rPr>
              <a:t>power outages.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076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Set reminders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Pin documents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Nikabot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(</a:t>
            </a:r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gant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chart)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Polls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ideabot</a:t>
            </a:r>
            <a:endParaRPr lang="en-US" sz="24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581400"/>
            <a:ext cx="6400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Differentiate Needs vs. </a:t>
            </a:r>
            <a:r>
              <a:rPr lang="en-US" b="1" dirty="0" smtClean="0"/>
              <a:t>Wants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Display is major cross between both issues.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has displays that works perfectly and he is happy with but by building our own display we can complicate our project which currently is a major issue.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Tekamp’s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display is approximately 500 pixels while we could expand to 4000-6000 pixels with our own.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1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Exploring Project Boundaries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Customer size </a:t>
            </a:r>
          </a:p>
          <a:p>
            <a:pPr lvl="1"/>
            <a:r>
              <a:rPr lang="en-US" sz="2400" dirty="0"/>
              <a:t>Professor </a:t>
            </a:r>
            <a:r>
              <a:rPr lang="en-US" sz="2400" dirty="0" err="1"/>
              <a:t>Tekamp</a:t>
            </a:r>
            <a:r>
              <a:rPr lang="en-US" sz="2400" dirty="0"/>
              <a:t> has size limitations in mind but we need more specifics.</a:t>
            </a:r>
          </a:p>
          <a:p>
            <a:pPr lvl="0"/>
            <a:r>
              <a:rPr lang="en-US" sz="2400" dirty="0"/>
              <a:t>Power allotment from building</a:t>
            </a:r>
          </a:p>
          <a:p>
            <a:pPr lvl="1"/>
            <a:r>
              <a:rPr lang="en-US" sz="2400" dirty="0"/>
              <a:t>Using the strip LEDs is expandable to any size we want and we could possibly be told by the school that we cannot use more than a certain amount of power.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Pre-assembled LED boards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32 x 32 dot matrix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1024 LEDs</a:t>
            </a:r>
          </a:p>
          <a:p>
            <a:pPr lvl="1"/>
            <a:r>
              <a:rPr lang="en-US" sz="2400" dirty="0"/>
              <a:t>Smaller then Strip LEDs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7.5” x 7.5”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Enclosure included 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$40</a:t>
            </a:r>
          </a:p>
          <a:p>
            <a:endParaRPr lang="en-US" dirty="0"/>
          </a:p>
        </p:txBody>
      </p:sp>
      <p:pic>
        <p:nvPicPr>
          <p:cNvPr id="4" name="Picture 3" descr="RGB LED Panel - 32x3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t="4265" r="3317" b="3791"/>
          <a:stretch/>
        </p:blipFill>
        <p:spPr bwMode="auto">
          <a:xfrm>
            <a:off x="5943600" y="1445261"/>
            <a:ext cx="2377440" cy="2364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62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Strip </a:t>
            </a:r>
            <a:r>
              <a:rPr lang="en-US" b="1" dirty="0" smtClean="0"/>
              <a:t>LEDS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Any size we want</a:t>
            </a:r>
          </a:p>
          <a:p>
            <a:pPr lvl="0"/>
            <a:r>
              <a:rPr lang="en-US" sz="2400" dirty="0"/>
              <a:t>Any amount of LEDs we want</a:t>
            </a:r>
          </a:p>
          <a:p>
            <a:pPr lvl="1"/>
            <a:r>
              <a:rPr lang="en-US" sz="2400" dirty="0"/>
              <a:t>Larger bulbs</a:t>
            </a:r>
          </a:p>
          <a:p>
            <a:pPr lvl="0"/>
            <a:r>
              <a:rPr lang="en-US" sz="2400" dirty="0"/>
              <a:t>LEDs will sit further apart so display would be much larger without having more LEDs.</a:t>
            </a:r>
          </a:p>
          <a:p>
            <a:pPr lvl="0"/>
            <a:r>
              <a:rPr lang="en-US" sz="2400" dirty="0"/>
              <a:t>We must build mounting display as well.</a:t>
            </a:r>
          </a:p>
          <a:p>
            <a:r>
              <a:rPr lang="en-US" sz="2400" dirty="0" smtClean="0"/>
              <a:t>$8.99 per 300</a:t>
            </a:r>
            <a:endParaRPr lang="en-US" sz="2400" dirty="0"/>
          </a:p>
        </p:txBody>
      </p:sp>
      <p:pic>
        <p:nvPicPr>
          <p:cNvPr id="4" name="Picture 3" descr="http://litbimg8.rightinthebox.com/images/384x384/201204/lzuwpu133489131960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2" b="16751"/>
          <a:stretch/>
        </p:blipFill>
        <p:spPr bwMode="auto">
          <a:xfrm>
            <a:off x="6172200" y="246929"/>
            <a:ext cx="2401570" cy="1584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182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BetaBrite</a:t>
            </a:r>
            <a:r>
              <a:rPr lang="en-US" dirty="0"/>
              <a:t> model </a:t>
            </a:r>
            <a:r>
              <a:rPr lang="en-US" dirty="0" smtClean="0"/>
              <a:t>213C-1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1"/>
          </a:xfrm>
        </p:spPr>
        <p:txBody>
          <a:bodyPr>
            <a:normAutofit/>
          </a:bodyPr>
          <a:lstStyle/>
          <a:p>
            <a:r>
              <a:rPr lang="en-US" sz="2400" dirty="0"/>
              <a:t>Can display 13 characters excluding condensed rotate mode(27 characters)</a:t>
            </a:r>
          </a:p>
          <a:p>
            <a:r>
              <a:rPr lang="en-US" sz="2400" dirty="0"/>
              <a:t>30kb of memory, store up to 65 messages</a:t>
            </a:r>
          </a:p>
          <a:p>
            <a:r>
              <a:rPr lang="en-US" sz="2400" dirty="0"/>
              <a:t>2 font sizes(1.5”, 2.1”), 2 fonts(serif, sans serif), 24 styles, 8+ colors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ackup </a:t>
            </a:r>
            <a:r>
              <a:rPr lang="en-US" sz="2400" dirty="0"/>
              <a:t>battery – 1 month for messages, none for clock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ireless </a:t>
            </a:r>
            <a:r>
              <a:rPr lang="en-US" sz="2400" dirty="0"/>
              <a:t>keyboard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assword </a:t>
            </a:r>
            <a:r>
              <a:rPr lang="en-US" sz="2400" dirty="0"/>
              <a:t>protection</a:t>
            </a:r>
          </a:p>
          <a:p>
            <a:r>
              <a:rPr lang="en-US" sz="2400" dirty="0"/>
              <a:t>26 display modes, 6 </a:t>
            </a:r>
            <a:r>
              <a:rPr lang="en-US" sz="2400" dirty="0" smtClean="0"/>
              <a:t>speeds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91000"/>
            <a:ext cx="2971800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Connect </a:t>
            </a:r>
            <a:r>
              <a:rPr lang="en-US" sz="2400" dirty="0"/>
              <a:t>to </a:t>
            </a:r>
            <a:r>
              <a:rPr lang="en-US" sz="2400" dirty="0" err="1"/>
              <a:t>cpu</a:t>
            </a:r>
            <a:r>
              <a:rPr lang="en-US" sz="2400" dirty="0"/>
              <a:t> by RS232 protocol (can be adapted to most things i.e. </a:t>
            </a:r>
            <a:r>
              <a:rPr lang="en-US" sz="2400" dirty="0" err="1"/>
              <a:t>usb</a:t>
            </a:r>
            <a:r>
              <a:rPr lang="en-US" sz="2400" dirty="0"/>
              <a:t>)</a:t>
            </a:r>
          </a:p>
          <a:p>
            <a:r>
              <a:rPr lang="en-US" sz="2400" dirty="0"/>
              <a:t>Priority messaging.</a:t>
            </a:r>
          </a:p>
          <a:p>
            <a:r>
              <a:rPr lang="en-US" sz="2400" dirty="0"/>
              <a:t>Audible alert</a:t>
            </a:r>
          </a:p>
          <a:p>
            <a:r>
              <a:rPr lang="en-US" sz="2400" dirty="0" smtClean="0"/>
              <a:t>Supports </a:t>
            </a:r>
            <a:r>
              <a:rPr lang="en-US" sz="2400" dirty="0"/>
              <a:t>POCSAG or pager transmission format wireless applications</a:t>
            </a:r>
          </a:p>
          <a:p>
            <a:r>
              <a:rPr lang="en-US" sz="2400" dirty="0"/>
              <a:t>110 or 230V, to plug in wall or install with overhead power</a:t>
            </a:r>
          </a:p>
          <a:p>
            <a:r>
              <a:rPr lang="en-US" sz="2400" dirty="0" smtClean="0"/>
              <a:t>Wireless </a:t>
            </a:r>
            <a:r>
              <a:rPr lang="en-US" sz="2400" dirty="0"/>
              <a:t>news and sports services. Extra service charge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3419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203</TotalTime>
  <Words>601</Words>
  <Application>Microsoft Macintosh PowerPoint</Application>
  <PresentationFormat>On-screen Show (4:3)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 Black</vt:lpstr>
      <vt:lpstr>Calibri</vt:lpstr>
      <vt:lpstr>ＭＳ Ｐゴシック</vt:lpstr>
      <vt:lpstr>Arial</vt:lpstr>
      <vt:lpstr>uccs-powerpoint-template-2014-cobranded</vt:lpstr>
      <vt:lpstr>PowerPoint Presentation</vt:lpstr>
      <vt:lpstr>Problem Statement</vt:lpstr>
      <vt:lpstr>Slack</vt:lpstr>
      <vt:lpstr>Differentiate Needs vs. Wants </vt:lpstr>
      <vt:lpstr>Exploring Project Boundaries  </vt:lpstr>
      <vt:lpstr>Pre-assembled LED boards </vt:lpstr>
      <vt:lpstr>Strip LEDS </vt:lpstr>
      <vt:lpstr>BetaBrite model 213C-1 Features </vt:lpstr>
      <vt:lpstr>BetaBrite Cont</vt:lpstr>
      <vt:lpstr>BetaBrite Specs</vt:lpstr>
      <vt:lpstr>Microcontrollers</vt:lpstr>
      <vt:lpstr>Arduino Wifi Modules</vt:lpstr>
      <vt:lpstr>Raspberry Pi 3 Model B - $34.15</vt:lpstr>
      <vt:lpstr>Servers/DB</vt:lpstr>
      <vt:lpstr>Servers/DB</vt:lpstr>
      <vt:lpstr>Servers/DB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lastModifiedBy>James Greene</cp:lastModifiedBy>
  <cp:revision>121</cp:revision>
  <dcterms:created xsi:type="dcterms:W3CDTF">2014-11-03T22:15:20Z</dcterms:created>
  <dcterms:modified xsi:type="dcterms:W3CDTF">2016-04-08T05:15:24Z</dcterms:modified>
</cp:coreProperties>
</file>